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2"/>
    <p:restoredTop sz="94648"/>
  </p:normalViewPr>
  <p:slideViewPr>
    <p:cSldViewPr snapToGrid="0" snapToObjects="1">
      <p:cViewPr varScale="1">
        <p:scale>
          <a:sx n="56" d="100"/>
          <a:sy n="5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2888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57B48E4-12F5-194F-A619-D97B643A6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2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44420" y="1524000"/>
            <a:ext cx="19939000" cy="5842000"/>
          </a:xfrm>
          <a:prstGeom prst="rect">
            <a:avLst/>
          </a:prstGeom>
          <a:ln w="12700">
            <a:miter lim="400000"/>
          </a:ln>
          <a:effectLst>
            <a:outerShdw dist="50800" dir="4860000" algn="ctr" rotWithShape="0">
              <a:srgbClr val="000000"/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82EF4BD-CB26-894B-A773-0A4A21A79E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870" y="11417300"/>
            <a:ext cx="9182100" cy="1778000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8702026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66508EB-CEF0-DB4A-97FB-6F9DC9D51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5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31720" y="1524000"/>
            <a:ext cx="19964401" cy="5842000"/>
          </a:xfrm>
          <a:prstGeom prst="rect">
            <a:avLst/>
          </a:prstGeom>
          <a:ln w="12700">
            <a:miter lim="400000"/>
          </a:ln>
          <a:effectLst>
            <a:outerShdw dist="50800" dir="5400000" algn="ctr" rotWithShape="0">
              <a:srgbClr val="000000"/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8543F3F-95DD-5043-9AB4-E82F500CE8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870" y="11417300"/>
            <a:ext cx="9182100" cy="1778000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4785981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95000C94-1931-7249-8D61-257FE1BC48F0}"/>
              </a:ext>
            </a:extLst>
          </p:cNvPr>
          <p:cNvSpPr>
            <a:spLocks noGrp="1"/>
          </p:cNvSpPr>
          <p:nvPr>
            <p:ph type="pic" idx="21"/>
          </p:nvPr>
        </p:nvSpPr>
        <p:spPr/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7AB64FE-71BB-3D4B-A173-BDA2BEF6D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620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0</Words>
  <Application>Microsoft Macintosh PowerPoint</Application>
  <PresentationFormat>Personalizado</PresentationFormat>
  <Paragraphs>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Helvetica Neue</vt:lpstr>
      <vt:lpstr>Helvetica Neue Medium</vt:lpstr>
      <vt:lpstr>21_BasicWhite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Usuario de Microsoft Office</cp:lastModifiedBy>
  <cp:revision>10</cp:revision>
  <cp:lastPrinted>2020-10-06T06:21:46Z</cp:lastPrinted>
  <dcterms:modified xsi:type="dcterms:W3CDTF">2020-10-06T06:54:31Z</dcterms:modified>
</cp:coreProperties>
</file>